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3"/>
  </p:notesMasterIdLst>
  <p:handoutMasterIdLst>
    <p:handoutMasterId r:id="rId14"/>
  </p:handoutMasterIdLst>
  <p:sldIdLst>
    <p:sldId id="256" r:id="rId4"/>
    <p:sldId id="264" r:id="rId5"/>
    <p:sldId id="258" r:id="rId6"/>
    <p:sldId id="257" r:id="rId7"/>
    <p:sldId id="263" r:id="rId8"/>
    <p:sldId id="260" r:id="rId9"/>
    <p:sldId id="261" r:id="rId10"/>
    <p:sldId id="266" r:id="rId11"/>
    <p:sldId id="265" r:id="rId12"/>
  </p:sldIdLst>
  <p:sldSz cx="10077450" cy="75628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582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18" autoAdjust="0"/>
  </p:normalViewPr>
  <p:slideViewPr>
    <p:cSldViewPr snapToGrid="0">
      <p:cViewPr varScale="1">
        <p:scale>
          <a:sx n="98" d="100"/>
          <a:sy n="98" d="100"/>
        </p:scale>
        <p:origin x="33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481CF1-0932-4F4A-8848-1668E14788D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86D1E-5354-4C48-99FF-1AB050A52E3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FD46E-2C04-4455-9CDB-ED2180FB7D2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C353C-10E5-46BC-A297-6BFDA582047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D713185-C1EB-4C2D-BB16-71C09F099F1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4377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6D13C-0F8B-4789-95A4-5106F8A397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7E48C-AC6A-4D31-AB50-7BC349DA8AD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1F56CC-C6F0-4F99-A101-094029C3887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FE1CA-9A5B-4690-992E-23B3ADF4B9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E91E3-4E53-46CE-9681-B52F9C9424F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0CA76-69E9-4B7F-95AC-DE644EC612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FF5BBAE3-4BE8-4759-9165-16C2BC254B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5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latin typeface="Source Sans Pro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14B34-4304-4CC4-A828-CB9764D019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30DA780-A181-4C89-8830-203CF807F0EC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80B11-F86C-4486-AF81-FF361A60B3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CFC0F-19C6-4990-8D51-A517896809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>
              <a:solidFill>
                <a:srgbClr val="2C3E5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D07E9-9BC2-43CB-AC22-97A34123D7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6AE6552-EF5F-4288-90B1-A2E4E574881C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5820B-B4FD-4746-B6DE-30C31A7689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FC93E-B857-4FDD-A401-BAA02B4C7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4EDC6-89C7-4B01-A6B1-8D986C2FE4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7FBF8CA-E274-4629-B760-576B94F17F8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B4A3F-611F-4809-B497-052CCF37ED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0620A-EFA2-4CEA-98F0-CCB3351C87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7635-4413-427A-A4B4-5A02EB2AC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8250"/>
            <a:ext cx="7558088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DBB7D-259F-41E6-9E7D-F73A480A3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1925"/>
            <a:ext cx="7558088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9F5CA-ECD9-4270-9AB8-BAB53346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A9B01C-3D20-4266-894B-72FB3403E25A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7530-AF87-440F-B33C-A273FF64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03A1-63B8-440F-BA44-6B4BE59B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7D0BC7-9BE8-4669-9F49-F17A586D28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7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8D1F-F756-4DDD-8BD3-8101145C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85617-FB9F-4AD6-B6DD-DA3CE4EF3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A7C7-87C0-473B-BA9E-F8FFE630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1F80FD-3AFA-4489-BC3A-7EA366FC00B9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58DC4-E4EB-4CE0-ABA7-4BBEB979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7FE9E-8935-47C2-8532-57B20755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C04D55-2323-4E8F-AC03-44C9C54BDF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1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A7BD3-9458-4577-A14A-E95102D2D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78700" y="301625"/>
            <a:ext cx="2338388" cy="6719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06809-17C4-4839-A12A-8B224C909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865937" cy="6719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FBA3-5756-422C-AD44-458CC39E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2ECA4EB-3046-44A9-9AF0-B9903F54CF50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56702-09C0-447E-B331-3183D179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53AE7-5617-4DAE-8B46-A2D71308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50F4F6-F832-493B-B7CE-E38E3B2A4C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72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186A-208C-4411-AD1C-A908400E5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8250"/>
            <a:ext cx="7558088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5A423-D6F2-402C-8DF3-0593F9BB5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1925"/>
            <a:ext cx="7558088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38725-B06F-42A5-A3E9-809858260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A5DFB77-7087-494E-BF92-1820943B24FB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44919-834A-4A30-8107-33C8D5A7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AADCB-6D86-443B-814F-73723C28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06B7DA-1108-49B4-98FB-6B5AE9F91F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8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2ACE-3C5D-48E7-B999-977347B8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26B1-E8A7-47F4-A6C7-462B75772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559F9-82A8-48FB-8019-44C71A98E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AA3D05-B61A-40EF-AA30-288C92BF4726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E9E03-35DF-48D0-AE3F-A9A41C2E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EA8AA-8965-47FF-A702-04D79172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276A2D-1898-41F1-B998-BB4EDDE476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52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84DA-F4F3-4D95-820B-1B1A6549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5950"/>
            <a:ext cx="8691562" cy="31448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E9AC6-4829-42F4-A96E-D3EB01A81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60950"/>
            <a:ext cx="8691562" cy="16541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7F6C3-7CB8-46A9-8F80-E7B4AB98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B7C5334-525C-4FA7-AD06-84E8252D128F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CEE51-F58F-4157-9ED6-7E308BDC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8B492-52DC-4B04-95A4-E55DBE7D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D426EF-E802-4344-9FCB-4F89928F90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0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9CD1-2854-49C8-BFC6-099C36AC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72CA3-A8AD-4E61-AB69-9237D3BD2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5221288"/>
            <a:ext cx="4602162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5814-B2D5-4D35-B8AA-034AA6A8B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5221288"/>
            <a:ext cx="4602163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2AE1E-A7D1-4589-A165-BA250430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C32461F-C5D7-4194-8F79-75426DDBD73C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EA399-35C2-4DAA-84DA-04036C3D1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CE9EF-8FF0-471C-ACDC-F4874C7D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DB8113-C15C-405E-A71A-9AB705F158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C986-F4B3-4127-99CC-19E074D1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1562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BEB6C-109A-4FD1-B825-73CF5EBE5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4200"/>
            <a:ext cx="426402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5679E-12EB-4D36-942D-745AB1558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2250"/>
            <a:ext cx="4264025" cy="40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BEF24-FAAA-4767-960B-074ECA303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854200"/>
            <a:ext cx="428307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09B83-BDAE-4E72-ABAD-3F5193EE6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762250"/>
            <a:ext cx="4283075" cy="40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226935-94F1-439B-8F48-89A1F3D1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A5AF94B-D7B2-437B-BB64-9ED3654B1497}" type="datetime1">
              <a:rPr lang="lt-LT" smtClean="0"/>
              <a:t>2018-10-09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BBC59-09B6-4E54-A913-D30FEFBA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B06A9-85B5-4DDC-A8A8-A795FB15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D90D30-26B1-4E0A-9032-51D4982FC1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83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73F8-C82C-4E1B-A7B9-7C2765D2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03C25-D287-4359-8AE2-7420C021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9AEE5-3EC0-433D-BD5C-38FE209E9B9A}" type="datetime1">
              <a:rPr lang="lt-LT" smtClean="0"/>
              <a:t>2018-10-09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3EC83-8868-41CB-A9C7-17D232F79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30ECE-73DD-44BC-B45D-B0657769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9192EC-439A-4EA8-9EEC-032F9EDC39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8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4C979E-7FE3-4CA5-91B6-219CDBE05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9512743-D595-46C3-B0B2-79B5F28A0818}" type="datetime1">
              <a:rPr lang="lt-LT" smtClean="0"/>
              <a:t>2018-10-09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46347-40A8-439B-A87E-7E709FAB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C5AAE-1A55-4EAB-B715-4330EE1F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0BF921-E72C-4DB5-8FB2-68B742090F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32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C01E-0203-446E-834B-892442A7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3CE2F-EECB-4E75-8511-88CBDF907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96882-62E1-4A2B-BFAC-4EFB37B41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1A9BC-B952-4DC8-80E5-9038A98D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12E544B-DDA5-41F1-958E-5527D12A9D5D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E49DB-5EE3-40CB-8271-0179C993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2FE76-0DD9-4048-9D22-A16C2AB5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507FC82-A4D2-4F0B-AE7C-10B9D91DDA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0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8B92-C3B4-4DA9-8941-1DCF25D4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65B2-CA72-4346-AF5D-39B5C311E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ADBD-5620-49B5-B180-1AD5BE6EC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ECD0EBD-BF62-4D59-9BF4-57B53883A219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20F25-FCE3-4C4B-B474-2882B430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6622B-45A9-4B43-A71F-128CB58B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0669C6-28C0-4D67-BB64-DBE9B2BE87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8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4616-A17D-439D-817D-8F7451BE2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9FD3A8-4E0F-46AC-8690-E8B6A61FB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EA022-2312-4FA2-A36C-DF487FD74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54146-844D-404C-8107-FBFAA7AD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2A3424B-560F-4AA7-BF7D-E3DF1FFB661F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E3469-8E93-41F5-8151-C47E2077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1B903-DBC4-4012-8327-2BEACA47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ECAB41-F866-46A1-8E4D-4B527C2EA0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59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E0C0-14D8-4063-80F1-2D981492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4D03F-D71E-4F89-BF9E-E0642F8B7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55C2F-78DE-49AC-A2CC-C63AA7AF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6D185D6-8F6D-4821-85CA-37303AFA9071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C413A-CBC7-47CC-8694-A6057FE48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C386F-E4C4-45D0-896F-CBC63A2F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D3B9C2-2E2E-4C2F-84BE-804ECCA1BD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8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58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0C937E-DEFB-49BA-81BC-0DF52D177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78700" y="3781425"/>
            <a:ext cx="2338388" cy="34210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5DDA4-F759-45C4-ABBD-FA04907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0363" y="3781425"/>
            <a:ext cx="6865937" cy="34210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C39FA-F63C-49B5-A0CA-DED3DAE0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1F62ABD-499A-4A6D-BCAE-2332E71E687E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C5216-8DB1-48A7-98F0-DDD3CFD3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58DE-D79F-4B45-ABDA-4EA2B562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B359C2-7B5B-4A4D-9DAE-0C4D1EEA76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08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352B-887E-43AB-9EBA-27555D509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8250"/>
            <a:ext cx="7558088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44EBE-DC77-460D-8F4A-238A9D925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1925"/>
            <a:ext cx="7558088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5E791-5385-4721-A92E-F5E8A54D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308DDEF-65B9-40CC-A453-76F762758FCA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6009A-381A-42BB-AECC-47B36668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DBA6B-69E2-454E-B3DF-AE83F381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60E120-71D1-4E6D-8A3C-02AAB5E6F6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7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33C0-F19A-46E6-949C-E9776D29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D5927-99A1-4CA5-A838-36587B67B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2F9EF-2214-428C-95B7-C38FE242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6DEBCED-71E1-4A7F-A0C2-DF292496782C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93AB2-2AEE-45FD-856C-CBE822B6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75A8E-0060-4351-8788-5F371755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3A7109-D395-4FBC-8E5B-E258FB7F6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11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7310-CE38-4229-9E35-111C04B05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5950"/>
            <a:ext cx="8691562" cy="31448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DFA5C-794C-4BBF-A5C7-CA33840B0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60950"/>
            <a:ext cx="8691562" cy="16541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8390E-FAFB-49F4-891C-EE67E633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9222E03-4230-47BD-92D5-B21279F62E2A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3B548-1FA0-4A00-BDCF-FF8E4A8C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388D9-5CA0-421B-94CE-AE80E6185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ECC355-F296-4612-81F3-61FBD486D8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08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D1D8-9469-44D3-B255-60C6E57A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B4AE-6D38-4C7E-81EB-4FD174E98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7888" y="5041900"/>
            <a:ext cx="3073400" cy="216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18850-A9A8-4F69-A971-3E82E3D6D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3688" y="5041900"/>
            <a:ext cx="3073400" cy="216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B0CE7-4B28-4E6B-8614-EDEE91C7D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A4C7B7E-4287-47E1-8277-2B9B89989367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A675A-92A1-48AD-8DA3-A2509EDD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20280-B972-41EF-A9F5-0A42B1E1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3C1B7B-9EAA-4997-91E1-FC03A3AB27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82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D0297-FFAF-431D-90DC-B46D1333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1562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1409D-5E9C-4529-9E91-BEE045607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4200"/>
            <a:ext cx="426402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19E24-AAB2-4FDF-8341-1F775353A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2250"/>
            <a:ext cx="4264025" cy="40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5A64F-7934-49C6-9251-1492B5FA5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854200"/>
            <a:ext cx="428307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2E801-D1E1-48E1-ADD5-6F9926192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762250"/>
            <a:ext cx="4283075" cy="40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A423E-2A49-4147-9356-15CD2059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1168C0D-4016-49B2-A083-616A00F79F2F}" type="datetime1">
              <a:rPr lang="lt-LT" smtClean="0"/>
              <a:t>2018-10-09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A7847-2AEB-4C2B-B878-571D2122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A6D45B-44C9-4178-A544-C596C83B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F211C9-1EF1-4682-B357-F94C2D600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941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98D5-6611-4552-8BD7-C40D1F43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E72C1-F051-4036-B9AA-09BCFFEE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F006173-7EAB-40A7-AF4C-A4D0C8F2294E}" type="datetime1">
              <a:rPr lang="lt-LT" smtClean="0"/>
              <a:t>2018-10-09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90886-D38F-4802-8ACA-512EC39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B64D0-11DF-4FA8-90E8-949FB9A9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7D77C9-D009-498F-B8A6-B921E9FBC3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79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A21D4-D1B9-4632-AD7C-34E0B04C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2424098-457D-41F4-A1C9-6F1E7BBFD9C2}" type="datetime1">
              <a:rPr lang="lt-LT" smtClean="0"/>
              <a:t>2018-10-09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FDE81A-F720-4B81-95FE-CEB32DF2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B5EB5-5E5A-4F1D-A279-E7D6709E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F3FCBE-5647-4831-B2F5-D29EEEBCD3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F79C-E3BD-492F-9EF0-36503EA3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5950"/>
            <a:ext cx="8691562" cy="31448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06BF1-4855-4F65-A41C-2B3C03D70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60950"/>
            <a:ext cx="8691562" cy="16541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FB898-3FC5-4C08-BACC-23380276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4ED35DB-8778-421E-BD75-943B208796BA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5E57F-CA6A-4C62-BB18-0A58E675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4A939-6B6D-45C2-B324-B1408572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D98DCD-5AEA-4313-B0B3-2E6CB23F32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41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5DFD-D1B9-4A3A-BE02-7E1D1C26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2392-98FF-4DA8-AC59-1BF3D1B7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C76A7-449A-4F20-8154-322930305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FB9E8-A57F-421B-8E99-934C17D7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83D98D2-80AB-41A7-AF31-A63EE3D17FD4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7DAE7-EEE3-45BD-B03E-FD694647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8777A-4D97-497E-A06B-D922DCB2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6B7C2C-3E37-4E17-9729-C339A7ED0D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28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E7B3-EF3C-46AD-B57A-78636B1B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65826-A31B-40EF-830D-E95F05C0D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FE4DD-4F01-4ED7-B601-D865141B1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5E5D8-A17E-4700-B68C-CB0FB607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81FA578-C29D-4BD5-A7FB-31F592F05D3B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AE023-21DE-45EB-9387-0BDF627D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B0202-6FA8-4617-A506-3A6D63AC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2CB372-2979-4D39-8937-129E397554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587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E0E8-D325-47D0-82A2-DC8592DE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6D3FE-4EAA-4C08-B458-1EE20EF25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39978-FF6F-4773-B5A4-FE662A4D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3A3C6A0-FE16-4EE2-AA92-A710783ED04C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F14FB-C06D-4F61-A675-FAA99D94C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2FD95-8326-4743-AAF5-B513AFD3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56EDA2-D0AC-42D3-A076-8C3FFC3F31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91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E0D20C-D3D6-418B-B8C7-B2F675F8F4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62900" y="2700338"/>
            <a:ext cx="1754188" cy="45021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7E001-E837-483D-97A8-F9B4BA800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98750" y="2700338"/>
            <a:ext cx="5111750" cy="45021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C3E6C-EA26-4DE6-B208-61C6B230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7FA94B4-339D-4A22-980E-8B0E3D3F71D6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B4612-EC4F-4C4D-9668-626474E2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68956-0537-48D3-A4D8-994691EA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08C953-33EB-4D1C-B48A-AB4CB03BBF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7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276E-6076-4FCF-B386-CDDD8827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B1F3-1E2F-41B5-B066-3F645F2C7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602162" cy="5041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AE19A-BFAF-4B6E-94EE-97E6DB1E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979613"/>
            <a:ext cx="4602163" cy="5041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DFF0A-7474-404C-B25D-E7DEDE46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B1DF5C0-8889-431A-82A8-F1A7E3FA3F77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89F9C-EC88-4391-98FE-7F4E150C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DF56E-270E-4C2D-ADCC-219AEE6E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A652D0-9A37-4287-9ACF-901DE4F734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6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5724-8ABD-4220-9E9B-17DB140C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1562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EF7C6-090F-4D75-B205-9DC6BE64B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4200"/>
            <a:ext cx="426402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7DA7D-8CE3-4F52-87CE-3148F5952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2250"/>
            <a:ext cx="4264025" cy="40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18436-6AB3-4852-A8B1-0ED12514F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854200"/>
            <a:ext cx="428307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3948-46F9-4347-B205-AD99DF9FB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762250"/>
            <a:ext cx="4283075" cy="40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89AF6-8A4E-42BD-A9AF-4454996A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05BB0E-09FF-44BA-922B-2B80E6246127}" type="datetime1">
              <a:rPr lang="lt-LT" smtClean="0"/>
              <a:t>2018-10-09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017A40-9D1C-4C66-97FC-957131C0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188B5-4D13-4139-9CBE-FCC3176D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D6E72D-E249-4F93-9F00-EF5AA50E15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0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1030-D811-4658-B972-1D2D3AD4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1E2CF-20B4-4EA5-A14D-7B54C61A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B713135-E5F7-4427-B24C-06D39A604840}" type="datetime1">
              <a:rPr lang="lt-LT" smtClean="0"/>
              <a:t>2018-10-09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5D09E-DDA7-43B9-9F2E-7928E163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7DC78-6141-441F-A427-90DFDAAC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3C72F6-3B1E-49F6-8A26-E0A015B558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6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A3C9D-9D3E-460F-944B-F15C0107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B9B6ECE-C0E0-4837-9B78-3C57ADA28BC7}" type="datetime1">
              <a:rPr lang="lt-LT" smtClean="0"/>
              <a:t>2018-10-09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4E837-76A4-4572-8EF6-C069E7AC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ECF81-0440-4F8B-93A8-0B475941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98F08E-564C-4B35-B7BA-E608320ED3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6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2B2A-4DBF-49CE-A95E-738755DD4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18457-33F5-4804-A790-836B9CB1B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152A6-8BB1-46EF-AFDD-92BACCC77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323DD-659C-4AF5-B41F-7CBCCAB0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8063CB7-1B99-4957-BBEB-6CEC635D293D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A1CF6-8392-48A2-B7EC-EF928670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9F176-F252-4166-B7D8-0AFD1416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839886-F607-4821-83DE-BBD6D5E4C9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4735-774C-4E77-A41F-E603B06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CE9A21-08D4-4BFC-8C52-26D701359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DF29C-4F6B-4879-A61B-8ED1562AF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1D083-042D-4E2D-8B82-B2B568D3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C41E580-D178-4E64-B699-A67780D5F162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BFB94-0E6C-4662-928A-611361816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23BB-C6F4-4DE4-8447-89E57996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21E662-91F0-4A19-8F26-7387014D3A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4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E553CF4-A441-49ED-8BC3-ECDBF3130560}"/>
              </a:ext>
            </a:extLst>
          </p:cNvPr>
          <p:cNvSpPr>
            <a:spLocks noMove="1" noResize="1"/>
          </p:cNvSpPr>
          <p:nvPr/>
        </p:nvSpPr>
        <p:spPr>
          <a:xfrm>
            <a:off x="0" y="7201800"/>
            <a:ext cx="1007676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582D41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944645A-F2BC-4197-BFEC-BE6E31C49C28}"/>
              </a:ext>
            </a:extLst>
          </p:cNvPr>
          <p:cNvSpPr/>
          <p:nvPr/>
        </p:nvSpPr>
        <p:spPr>
          <a:xfrm>
            <a:off x="0" y="0"/>
            <a:ext cx="10076760" cy="1620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582D41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F3A7A47-83F2-4668-BD3E-5BBBAA6F6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640" y="301320"/>
            <a:ext cx="9357119" cy="9590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0A9F9-BA82-4F11-B47C-6A58162AAB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9640" y="1980360"/>
            <a:ext cx="9357119" cy="5041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A60594-96DD-4969-A43A-36395621A5F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359640" y="7201800"/>
            <a:ext cx="287892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l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C4D09C72-C10F-41EF-BFB4-39C615072E99}" type="datetime1">
              <a:rPr lang="lt-LT" smtClean="0"/>
              <a:t>2018-10-09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A32102-47A0-4413-B296-8B36EF378A5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18560" y="7201800"/>
            <a:ext cx="323892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55B133E-0BE9-4D9D-ACC3-7A2F3C427DB5}"/>
              </a:ext>
            </a:extLst>
          </p:cNvPr>
          <p:cNvSpPr/>
          <p:nvPr/>
        </p:nvSpPr>
        <p:spPr>
          <a:xfrm>
            <a:off x="9266760" y="68958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9A56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A6853-01B2-4CB9-8233-48FFF68990F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76760" y="6805799"/>
            <a:ext cx="719640" cy="72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9926ACD1-FD48-4662-A9F7-30390C80F09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hangingPunct="1">
        <a:tabLst/>
        <a:defRPr lang="en-US" sz="36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414"/>
        </a:spcAft>
        <a:tabLst/>
        <a:defRPr lang="en-US" sz="3200" b="1" i="0" u="none" strike="noStrike" kern="1200" cap="none">
          <a:ln>
            <a:noFill/>
          </a:ln>
          <a:solidFill>
            <a:srgbClr val="2C3E50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57B1851-9C45-4A16-8E88-1050E505B288}"/>
              </a:ext>
            </a:extLst>
          </p:cNvPr>
          <p:cNvSpPr/>
          <p:nvPr/>
        </p:nvSpPr>
        <p:spPr>
          <a:xfrm>
            <a:off x="0" y="0"/>
            <a:ext cx="10076760" cy="504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582D41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60DA5E7-D9DC-460B-A6B5-36DA8D395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640" y="3781080"/>
            <a:ext cx="9357119" cy="9590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AEC06-A2CC-4D79-9848-FD75A4886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9640" y="5221440"/>
            <a:ext cx="9357119" cy="198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171E4-7BCC-4436-B77C-CFA51A23E76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359640" y="7201800"/>
            <a:ext cx="287892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l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6663B67F-F68D-410A-9DE2-ACD5C91FCC34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2B6DF-280E-4A38-B489-2F344D94953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18560" y="7201800"/>
            <a:ext cx="323892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6DE59-F998-4599-9718-7E1EDC1F3D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76760" y="6805799"/>
            <a:ext cx="719640" cy="72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88A5B663-8728-40BA-B75A-C908C1322F4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hangingPunct="1">
        <a:lnSpc>
          <a:spcPct val="150000"/>
        </a:lnSpc>
        <a:tabLst/>
        <a:defRPr lang="en-US" sz="36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algn="l" hangingPunct="1">
        <a:spcBef>
          <a:spcPts val="0"/>
        </a:spcBef>
        <a:spcAft>
          <a:spcPts val="876"/>
        </a:spcAft>
        <a:tabLst/>
        <a:defRPr lang="en-US" sz="2000" b="0" i="0" u="none" strike="noStrike" kern="1200" cap="none">
          <a:ln>
            <a:noFill/>
          </a:ln>
          <a:solidFill>
            <a:srgbClr val="FFFFFF"/>
          </a:solidFill>
          <a:latin typeface="Source Sans Pro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2D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9FB0DBB-6284-4424-B470-5CF7DE69564E}"/>
              </a:ext>
            </a:extLst>
          </p:cNvPr>
          <p:cNvSpPr/>
          <p:nvPr/>
        </p:nvSpPr>
        <p:spPr>
          <a:xfrm>
            <a:off x="2518920" y="2520720"/>
            <a:ext cx="5038560" cy="2520720"/>
          </a:xfrm>
          <a:custGeom>
            <a:avLst>
              <a:gd name="f0" fmla="val 1567"/>
              <a:gd name="f1" fmla="val 35452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+- 0 0 0"/>
              <a:gd name="f17" fmla="*/ f5 1 21600"/>
              <a:gd name="f18" fmla="*/ f6 1 21600"/>
              <a:gd name="f19" fmla="pin -2147483647 f0 2147483647"/>
              <a:gd name="f20" fmla="pin -2147483647 f1 2147483647"/>
              <a:gd name="f21" fmla="*/ f16 f2 1"/>
              <a:gd name="f22" fmla="+- f19 0 10800"/>
              <a:gd name="f23" fmla="+- f20 0 10800"/>
              <a:gd name="f24" fmla="+- f20 0 21600"/>
              <a:gd name="f25" fmla="+- f19 0 21600"/>
              <a:gd name="f26" fmla="val f19"/>
              <a:gd name="f27" fmla="val f20"/>
              <a:gd name="f28" fmla="*/ f19 f17 1"/>
              <a:gd name="f29" fmla="*/ f20 f18 1"/>
              <a:gd name="f30" fmla="*/ 0 f17 1"/>
              <a:gd name="f31" fmla="*/ 21600 f17 1"/>
              <a:gd name="f32" fmla="*/ 21600 f18 1"/>
              <a:gd name="f33" fmla="*/ 0 f18 1"/>
              <a:gd name="f34" fmla="*/ 10800 f17 1"/>
              <a:gd name="f35" fmla="*/ f21 1 f4"/>
              <a:gd name="f36" fmla="*/ 10800 f18 1"/>
              <a:gd name="f37" fmla="abs f22"/>
              <a:gd name="f38" fmla="abs f23"/>
              <a:gd name="f39" fmla="+- f35 0 f3"/>
              <a:gd name="f40" fmla="*/ f26 f17 1"/>
              <a:gd name="f41" fmla="*/ f27 f18 1"/>
              <a:gd name="f42" fmla="+- f37 0 f38"/>
              <a:gd name="f43" fmla="+- f38 0 f37"/>
              <a:gd name="f44" fmla="?: f23 f9 f42"/>
              <a:gd name="f45" fmla="?: f23 f42 f9"/>
              <a:gd name="f46" fmla="?: f22 f9 f43"/>
              <a:gd name="f47" fmla="?: f22 f43 f9"/>
              <a:gd name="f48" fmla="?: f19 f9 f44"/>
              <a:gd name="f49" fmla="?: f19 f9 f45"/>
              <a:gd name="f50" fmla="?: f24 f46 f9"/>
              <a:gd name="f51" fmla="?: f24 f47 f9"/>
              <a:gd name="f52" fmla="?: f25 f45 f9"/>
              <a:gd name="f53" fmla="?: f25 f44 f9"/>
              <a:gd name="f54" fmla="?: f20 f9 f47"/>
              <a:gd name="f55" fmla="?: f20 f9 f46"/>
              <a:gd name="f56" fmla="?: f48 f19 0"/>
              <a:gd name="f57" fmla="?: f48 f20 6280"/>
              <a:gd name="f58" fmla="?: f49 f19 0"/>
              <a:gd name="f59" fmla="?: f49 f20 15320"/>
              <a:gd name="f60" fmla="?: f50 f19 6280"/>
              <a:gd name="f61" fmla="?: f50 f20 21600"/>
              <a:gd name="f62" fmla="?: f51 f19 15320"/>
              <a:gd name="f63" fmla="?: f51 f20 21600"/>
              <a:gd name="f64" fmla="?: f52 f19 21600"/>
              <a:gd name="f65" fmla="?: f52 f20 15320"/>
              <a:gd name="f66" fmla="?: f53 f19 21600"/>
              <a:gd name="f67" fmla="?: f53 f20 6280"/>
              <a:gd name="f68" fmla="?: f54 f19 15320"/>
              <a:gd name="f69" fmla="?: f54 f20 0"/>
              <a:gd name="f70" fmla="?: f55 f19 6280"/>
              <a:gd name="f71" fmla="?: f55 f20 0"/>
            </a:gdLst>
            <a:ahLst>
              <a:ahXY gdRefX="f0" minX="f10" maxX="f11" gdRefY="f1" minY="f10" maxY="f11">
                <a:pos x="f28" y="f2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34" y="f33"/>
              </a:cxn>
              <a:cxn ang="f39">
                <a:pos x="f30" y="f36"/>
              </a:cxn>
              <a:cxn ang="f39">
                <a:pos x="f34" y="f32"/>
              </a:cxn>
              <a:cxn ang="f39">
                <a:pos x="f31" y="f36"/>
              </a:cxn>
              <a:cxn ang="f39">
                <a:pos x="f40" y="f41"/>
              </a:cxn>
            </a:cxnLst>
            <a:rect l="f30" t="f33" r="f31" b="f32"/>
            <a:pathLst>
              <a:path w="21600" h="21600">
                <a:moveTo>
                  <a:pt x="f7" y="f7"/>
                </a:moveTo>
                <a:lnTo>
                  <a:pt x="f7" y="f12"/>
                </a:lnTo>
                <a:lnTo>
                  <a:pt x="f56" y="f57"/>
                </a:lnTo>
                <a:lnTo>
                  <a:pt x="f7" y="f13"/>
                </a:lnTo>
                <a:lnTo>
                  <a:pt x="f7" y="f14"/>
                </a:lnTo>
                <a:lnTo>
                  <a:pt x="f58" y="f59"/>
                </a:lnTo>
                <a:lnTo>
                  <a:pt x="f7" y="f15"/>
                </a:lnTo>
                <a:lnTo>
                  <a:pt x="f7" y="f8"/>
                </a:lnTo>
                <a:lnTo>
                  <a:pt x="f12" y="f8"/>
                </a:lnTo>
                <a:lnTo>
                  <a:pt x="f60" y="f61"/>
                </a:lnTo>
                <a:lnTo>
                  <a:pt x="f13" y="f8"/>
                </a:lnTo>
                <a:lnTo>
                  <a:pt x="f14" y="f8"/>
                </a:lnTo>
                <a:lnTo>
                  <a:pt x="f62" y="f63"/>
                </a:lnTo>
                <a:lnTo>
                  <a:pt x="f15" y="f8"/>
                </a:lnTo>
                <a:lnTo>
                  <a:pt x="f8" y="f8"/>
                </a:lnTo>
                <a:lnTo>
                  <a:pt x="f8" y="f15"/>
                </a:lnTo>
                <a:lnTo>
                  <a:pt x="f64" y="f65"/>
                </a:lnTo>
                <a:lnTo>
                  <a:pt x="f8" y="f14"/>
                </a:lnTo>
                <a:lnTo>
                  <a:pt x="f8" y="f13"/>
                </a:lnTo>
                <a:lnTo>
                  <a:pt x="f66" y="f67"/>
                </a:lnTo>
                <a:lnTo>
                  <a:pt x="f8" y="f12"/>
                </a:lnTo>
                <a:lnTo>
                  <a:pt x="f8" y="f7"/>
                </a:lnTo>
                <a:lnTo>
                  <a:pt x="f15" y="f7"/>
                </a:lnTo>
                <a:lnTo>
                  <a:pt x="f68" y="f69"/>
                </a:lnTo>
                <a:lnTo>
                  <a:pt x="f14" y="f7"/>
                </a:lnTo>
                <a:lnTo>
                  <a:pt x="f13" y="f7"/>
                </a:lnTo>
                <a:lnTo>
                  <a:pt x="f70" y="f71"/>
                </a:lnTo>
                <a:lnTo>
                  <a:pt x="f12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7729D597-4BE2-49DA-9AE9-DCEF574F7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920" y="2700720"/>
            <a:ext cx="4678560" cy="2160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>
            <a:noAutofit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DAEEF-96AC-4A09-A966-AE1F34757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560" y="5041440"/>
            <a:ext cx="6297840" cy="216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CA20B-F9B6-4A0A-A6EC-07E55DF8946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359640" y="7201800"/>
            <a:ext cx="287892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l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A32FB6F1-C3C2-48E3-9208-20FD758CE108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480ED-2EFC-4816-B11A-4A371DFED50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18560" y="7201800"/>
            <a:ext cx="323892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60257-B8E4-407A-A8A5-E59BBCB174F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76760" y="6805799"/>
            <a:ext cx="719640" cy="720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933487FE-6364-4FFA-842E-C88C40804B0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hangingPunct="1">
        <a:lnSpc>
          <a:spcPct val="100000"/>
        </a:lnSpc>
        <a:tabLst/>
        <a:defRPr lang="en-US" sz="3600" b="1" i="0" u="none" strike="noStrike" kern="1200" cap="none">
          <a:ln>
            <a:noFill/>
          </a:ln>
          <a:solidFill>
            <a:srgbClr val="2C3E50"/>
          </a:solidFill>
          <a:latin typeface="Source Sans Pro Black" pitchFamily="34"/>
        </a:defRPr>
      </a:lvl1pPr>
    </p:titleStyle>
    <p:bodyStyle>
      <a:lvl1pPr marL="0" marR="0" indent="0" algn="l" hangingPunct="1">
        <a:spcBef>
          <a:spcPts val="0"/>
        </a:spcBef>
        <a:spcAft>
          <a:spcPts val="876"/>
        </a:spcAft>
        <a:tabLst/>
        <a:defRPr lang="en-US" sz="2000" b="0" i="0" u="none" strike="noStrike" kern="1200" cap="none">
          <a:ln>
            <a:noFill/>
          </a:ln>
          <a:solidFill>
            <a:srgbClr val="FFFFFF"/>
          </a:solidFill>
          <a:latin typeface="Source Sans Pro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C29A-B733-4C0D-BC40-BE53391447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1504" y="5656399"/>
            <a:ext cx="9357119" cy="743602"/>
          </a:xfrm>
        </p:spPr>
        <p:txBody>
          <a:bodyPr>
            <a:spAutoFit/>
          </a:bodyPr>
          <a:lstStyle/>
          <a:p>
            <a:r>
              <a:rPr lang="en-US" dirty="0"/>
              <a:t>ROS Cameras 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8FC62-2350-4D02-A88D-2F0B008F368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79096" y="6677923"/>
            <a:ext cx="9357119" cy="338554"/>
          </a:xfrm>
        </p:spPr>
        <p:txBody>
          <a:bodyPr anchor="ctr">
            <a:spAutoFit/>
          </a:bodyPr>
          <a:lstStyle/>
          <a:p>
            <a:pPr algn="ctr"/>
            <a:r>
              <a:rPr lang="en-US" sz="2200" dirty="0" err="1"/>
              <a:t>Ugnius</a:t>
            </a:r>
            <a:r>
              <a:rPr lang="en-US" sz="2200" dirty="0"/>
              <a:t> </a:t>
            </a:r>
            <a:r>
              <a:rPr lang="en-US" sz="2200" dirty="0" err="1"/>
              <a:t>Malukas</a:t>
            </a:r>
            <a:r>
              <a:rPr lang="en-US" sz="2200" dirty="0"/>
              <a:t> @</a:t>
            </a:r>
            <a:r>
              <a:rPr lang="en-US" sz="2200" dirty="0" err="1"/>
              <a:t>ugnelis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C1902-252A-4961-80FA-884857C05E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4040" y="1440"/>
            <a:ext cx="9807480" cy="551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0560AF-2D8D-4A10-BB10-37CE786C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and manage IP cameras in ROS environment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48B57-8B53-4F30-9263-C5A80FD8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9512743-D595-46C3-B0B2-79B5F28A0818}" type="datetime1">
              <a:rPr lang="lt-LT" smtClean="0"/>
              <a:t>2018-10-09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D02D8-4CBD-48E1-8E3B-EEE224E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52A6A-B1F1-40A3-B40D-215FF0DD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0BF921-E72C-4DB5-8FB2-68B742090F17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E07EA-4B45-4977-B100-5AFB84FC1B8A}"/>
              </a:ext>
            </a:extLst>
          </p:cNvPr>
          <p:cNvSpPr txBox="1"/>
          <p:nvPr/>
        </p:nvSpPr>
        <p:spPr>
          <a:xfrm>
            <a:off x="3990874" y="1842159"/>
            <a:ext cx="209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Project Idea</a:t>
            </a:r>
          </a:p>
        </p:txBody>
      </p:sp>
    </p:spTree>
    <p:extLst>
      <p:ext uri="{BB962C8B-B14F-4D97-AF65-F5344CB8AC3E}">
        <p14:creationId xmlns:p14="http://schemas.microsoft.com/office/powerpoint/2010/main" val="185946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B366965-BCCE-4429-ADBA-43C453CF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F1067B-15B3-4CCF-BE3A-CB5A074B5993}" type="slidenum"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83F15-E932-48FD-86D9-1F1906BA91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os_cameras_controller">
            <a:hlinkClick r:id="" action="ppaction://media"/>
            <a:extLst>
              <a:ext uri="{FF2B5EF4-FFF2-40B4-BE49-F238E27FC236}">
                <a16:creationId xmlns:a16="http://schemas.microsoft.com/office/drawing/2014/main" id="{254396AB-59CE-4542-B547-0DFAFE378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383" y="539739"/>
            <a:ext cx="9004683" cy="648337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03D8-7E25-4E7E-8243-21BA6C8A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E692B8-0CF2-40D4-8B64-3423AB904CFF}" type="datetime1">
              <a:rPr lang="lt-LT" smtClean="0"/>
              <a:t>2018-10-09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7311F-E663-41D0-B4AF-57BDE4B7C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60" y="7201800"/>
            <a:ext cx="3418920" cy="360000"/>
          </a:xfrm>
        </p:spPr>
        <p:txBody>
          <a:bodyPr/>
          <a:lstStyle/>
          <a:p>
            <a:pPr lvl="0"/>
            <a:r>
              <a:rPr lang="en-US" dirty="0" err="1"/>
              <a:t>ugnelis</a:t>
            </a:r>
            <a:r>
              <a:rPr lang="en-US" dirty="0"/>
              <a:t>/</a:t>
            </a:r>
            <a:r>
              <a:rPr lang="en-US" dirty="0" err="1"/>
              <a:t>ros_cameras_controller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CE045-E1D2-4EDD-8DDC-A7C82BBA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D4760D-2680-46EC-BD9C-35E96C7D3E17}" type="slidenum"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787DC-683A-44A1-A563-9902DC411A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B477E-B26C-4A08-BA91-07DADE5E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75B4A62-17D7-462A-AFC4-F2CFC51AA6FB}" type="datetime1">
              <a:rPr lang="lt-LT" smtClean="0"/>
              <a:t>2018-10-09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9E8D383-7D79-45F0-8894-5B3BDED8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60" y="7201800"/>
            <a:ext cx="3418920" cy="360000"/>
          </a:xfrm>
        </p:spPr>
        <p:txBody>
          <a:bodyPr/>
          <a:lstStyle/>
          <a:p>
            <a:pPr lvl="0"/>
            <a:r>
              <a:rPr lang="en-US" dirty="0" err="1"/>
              <a:t>ugnelis</a:t>
            </a:r>
            <a:r>
              <a:rPr lang="en-US" dirty="0"/>
              <a:t>/</a:t>
            </a:r>
            <a:r>
              <a:rPr lang="en-US" dirty="0" err="1"/>
              <a:t>ros_cameras_controller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2DC6A3-1BCC-4CB0-8D3F-49693169F0D6}"/>
              </a:ext>
            </a:extLst>
          </p:cNvPr>
          <p:cNvGrpSpPr/>
          <p:nvPr/>
        </p:nvGrpSpPr>
        <p:grpSpPr>
          <a:xfrm>
            <a:off x="642127" y="2595716"/>
            <a:ext cx="1995949" cy="1185709"/>
            <a:chOff x="924231" y="2595716"/>
            <a:chExt cx="1995949" cy="11857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964D3F-A982-41B3-8765-1A5C60A6C5EC}"/>
                </a:ext>
              </a:extLst>
            </p:cNvPr>
            <p:cNvSpPr/>
            <p:nvPr/>
          </p:nvSpPr>
          <p:spPr>
            <a:xfrm>
              <a:off x="924231" y="2758870"/>
              <a:ext cx="1995949" cy="10225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582D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582D41"/>
                  </a:solidFill>
                </a:rPr>
                <a:t>image_processing_filters</a:t>
              </a:r>
              <a:endParaRPr lang="en-US" sz="1400" dirty="0">
                <a:solidFill>
                  <a:srgbClr val="582D4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E05062-C2B8-4B81-9024-5305ED235D86}"/>
                </a:ext>
              </a:extLst>
            </p:cNvPr>
            <p:cNvSpPr/>
            <p:nvPr/>
          </p:nvSpPr>
          <p:spPr>
            <a:xfrm>
              <a:off x="924233" y="2595716"/>
              <a:ext cx="589935" cy="1631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582D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F7147D-C5F8-4AF6-9263-57BA8DD09944}"/>
              </a:ext>
            </a:extLst>
          </p:cNvPr>
          <p:cNvGrpSpPr/>
          <p:nvPr/>
        </p:nvGrpSpPr>
        <p:grpSpPr>
          <a:xfrm>
            <a:off x="642127" y="4204224"/>
            <a:ext cx="1995949" cy="1185709"/>
            <a:chOff x="924231" y="2595716"/>
            <a:chExt cx="1995949" cy="11857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1F6F96-0080-454C-97CA-4381F7C38166}"/>
                </a:ext>
              </a:extLst>
            </p:cNvPr>
            <p:cNvSpPr/>
            <p:nvPr/>
          </p:nvSpPr>
          <p:spPr>
            <a:xfrm>
              <a:off x="924231" y="2758870"/>
              <a:ext cx="1995949" cy="10225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582D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582D41"/>
                  </a:solidFill>
                </a:rPr>
                <a:t>video_stream_to_topic</a:t>
              </a:r>
              <a:endParaRPr lang="en-US" sz="1400" dirty="0">
                <a:solidFill>
                  <a:srgbClr val="582D4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D7CED00-689C-42E2-962B-D7DA5C0594C6}"/>
                </a:ext>
              </a:extLst>
            </p:cNvPr>
            <p:cNvSpPr/>
            <p:nvPr/>
          </p:nvSpPr>
          <p:spPr>
            <a:xfrm>
              <a:off x="924233" y="2595716"/>
              <a:ext cx="589935" cy="1631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582D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F0CB48-211D-4716-94FA-C4C09B9967DE}"/>
              </a:ext>
            </a:extLst>
          </p:cNvPr>
          <p:cNvGrpSpPr/>
          <p:nvPr/>
        </p:nvGrpSpPr>
        <p:grpSpPr>
          <a:xfrm>
            <a:off x="3030195" y="3440225"/>
            <a:ext cx="1995949" cy="1185709"/>
            <a:chOff x="924231" y="2595716"/>
            <a:chExt cx="1995949" cy="118570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FEBA7F-BEA4-4EE9-B824-44B420511807}"/>
                </a:ext>
              </a:extLst>
            </p:cNvPr>
            <p:cNvSpPr/>
            <p:nvPr/>
          </p:nvSpPr>
          <p:spPr>
            <a:xfrm>
              <a:off x="924231" y="2758870"/>
              <a:ext cx="1995949" cy="10225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582D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582D41"/>
                  </a:solidFill>
                </a:rPr>
                <a:t>commander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1A5AD4-7390-44D4-8971-2F820C5928A8}"/>
                </a:ext>
              </a:extLst>
            </p:cNvPr>
            <p:cNvSpPr/>
            <p:nvPr/>
          </p:nvSpPr>
          <p:spPr>
            <a:xfrm>
              <a:off x="924233" y="2595716"/>
              <a:ext cx="589935" cy="1631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582D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DF59B3-314B-42DE-8CA8-9348903CE3C8}"/>
              </a:ext>
            </a:extLst>
          </p:cNvPr>
          <p:cNvGrpSpPr/>
          <p:nvPr/>
        </p:nvGrpSpPr>
        <p:grpSpPr>
          <a:xfrm>
            <a:off x="5786982" y="2765795"/>
            <a:ext cx="3803271" cy="2484631"/>
            <a:chOff x="924231" y="2595716"/>
            <a:chExt cx="1995949" cy="11198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9E2FF0-1B7D-4A52-A67E-2D0C8765EF9A}"/>
                </a:ext>
              </a:extLst>
            </p:cNvPr>
            <p:cNvSpPr/>
            <p:nvPr/>
          </p:nvSpPr>
          <p:spPr>
            <a:xfrm>
              <a:off x="924231" y="2758871"/>
              <a:ext cx="1995949" cy="9566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582D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582D4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230571-7C60-4CC5-8564-7D72758195FD}"/>
                </a:ext>
              </a:extLst>
            </p:cNvPr>
            <p:cNvSpPr/>
            <p:nvPr/>
          </p:nvSpPr>
          <p:spPr>
            <a:xfrm>
              <a:off x="924233" y="2595716"/>
              <a:ext cx="616138" cy="1631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582D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582D41"/>
                  </a:solidFill>
                </a:rPr>
                <a:t>web_console</a:t>
              </a:r>
              <a:endParaRPr lang="en-US" sz="1400" dirty="0">
                <a:solidFill>
                  <a:srgbClr val="582D41"/>
                </a:solidFill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28296C5-8C62-4A75-BD7D-7A8397927E43}"/>
              </a:ext>
            </a:extLst>
          </p:cNvPr>
          <p:cNvSpPr/>
          <p:nvPr/>
        </p:nvSpPr>
        <p:spPr>
          <a:xfrm>
            <a:off x="6080778" y="3770797"/>
            <a:ext cx="1342371" cy="687717"/>
          </a:xfrm>
          <a:prstGeom prst="rect">
            <a:avLst/>
          </a:prstGeom>
          <a:solidFill>
            <a:schemeClr val="bg1"/>
          </a:solidFill>
          <a:ln w="28575">
            <a:solidFill>
              <a:srgbClr val="582D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582D41"/>
                </a:solidFill>
              </a:rPr>
              <a:t>AngularJS app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D858E8-B556-4D41-8CC9-FD2EFBEB5DEF}"/>
              </a:ext>
            </a:extLst>
          </p:cNvPr>
          <p:cNvSpPr/>
          <p:nvPr/>
        </p:nvSpPr>
        <p:spPr>
          <a:xfrm>
            <a:off x="7830305" y="3771697"/>
            <a:ext cx="1342371" cy="687717"/>
          </a:xfrm>
          <a:prstGeom prst="rect">
            <a:avLst/>
          </a:prstGeom>
          <a:solidFill>
            <a:schemeClr val="bg1"/>
          </a:solidFill>
          <a:ln w="28575">
            <a:solidFill>
              <a:srgbClr val="582D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582D41"/>
                </a:solidFill>
              </a:rPr>
              <a:t>Flask app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3FB147-BC8D-4427-866D-D1D3AE9F6700}"/>
              </a:ext>
            </a:extLst>
          </p:cNvPr>
          <p:cNvCxnSpPr>
            <a:stCxn id="9" idx="3"/>
            <a:endCxn id="24" idx="1"/>
          </p:cNvCxnSpPr>
          <p:nvPr/>
        </p:nvCxnSpPr>
        <p:spPr>
          <a:xfrm>
            <a:off x="2638076" y="3270148"/>
            <a:ext cx="392119" cy="844509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D19735-639E-4B41-A681-D296D2115203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 flipV="1">
            <a:off x="2638076" y="4114657"/>
            <a:ext cx="392119" cy="763999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D8B3D1-E5E7-4716-AB91-AFD0660C5EC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026144" y="4114657"/>
            <a:ext cx="751110" cy="0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1638D4D-3DE1-4616-9F07-EAD4E554FD62}"/>
              </a:ext>
            </a:extLst>
          </p:cNvPr>
          <p:cNvSpPr txBox="1"/>
          <p:nvPr/>
        </p:nvSpPr>
        <p:spPr>
          <a:xfrm>
            <a:off x="2700987" y="341862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use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27BE79-8006-4E8F-B753-1A22DC521995}"/>
              </a:ext>
            </a:extLst>
          </p:cNvPr>
          <p:cNvSpPr txBox="1"/>
          <p:nvPr/>
        </p:nvSpPr>
        <p:spPr>
          <a:xfrm>
            <a:off x="2570920" y="4204224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use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A16D02-5F6D-4AF0-820F-FED0FA03CEEE}"/>
              </a:ext>
            </a:extLst>
          </p:cNvPr>
          <p:cNvSpPr txBox="1"/>
          <p:nvPr/>
        </p:nvSpPr>
        <p:spPr>
          <a:xfrm>
            <a:off x="4956470" y="4070864"/>
            <a:ext cx="923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ROS service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72A24CA-CDFA-49BD-9B52-B135AF6A75B5}"/>
              </a:ext>
            </a:extLst>
          </p:cNvPr>
          <p:cNvCxnSpPr>
            <a:stCxn id="31" idx="1"/>
            <a:endCxn id="30" idx="3"/>
          </p:cNvCxnSpPr>
          <p:nvPr/>
        </p:nvCxnSpPr>
        <p:spPr>
          <a:xfrm flipH="1" flipV="1">
            <a:off x="7423149" y="4114656"/>
            <a:ext cx="407156" cy="900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C6B0EAD-2C41-497C-8CE9-99D911553DC1}"/>
              </a:ext>
            </a:extLst>
          </p:cNvPr>
          <p:cNvSpPr txBox="1"/>
          <p:nvPr/>
        </p:nvSpPr>
        <p:spPr>
          <a:xfrm>
            <a:off x="7435082" y="3865084"/>
            <a:ext cx="402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use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B40646-7705-4D9D-92F1-C0C9A000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D1ACD-CAC2-4F47-9CA8-147AE8A4B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2" y="1979613"/>
            <a:ext cx="8666905" cy="5041900"/>
          </a:xfrm>
        </p:spPr>
        <p:txBody>
          <a:bodyPr/>
          <a:lstStyle/>
          <a:p>
            <a:r>
              <a:rPr lang="en-US" dirty="0"/>
              <a:t>ROS (kinetic) – base of the project.</a:t>
            </a:r>
          </a:p>
          <a:p>
            <a:r>
              <a:rPr lang="en-US" dirty="0"/>
              <a:t>OpenCV (3.1+) – restreaming and processing.</a:t>
            </a:r>
          </a:p>
          <a:p>
            <a:r>
              <a:rPr lang="en-US" dirty="0"/>
              <a:t>Flask – server of the front-end app.</a:t>
            </a:r>
          </a:p>
          <a:p>
            <a:r>
              <a:rPr lang="en-US" dirty="0"/>
              <a:t>AngularJS (1.7) – front-end app.</a:t>
            </a:r>
          </a:p>
          <a:p>
            <a:r>
              <a:rPr lang="en-US" dirty="0" err="1"/>
              <a:t>npm</a:t>
            </a:r>
            <a:r>
              <a:rPr lang="en-US" dirty="0"/>
              <a:t> – front-end package manager.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8F0A6-7924-4C11-809A-7058FCBD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B9B6ECE-C0E0-4837-9B78-3C57ADA28BC7}" type="datetime1">
              <a:rPr lang="lt-LT" smtClean="0"/>
              <a:t>2018-10-09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43758-DD33-4C7E-9AE7-1FD0020D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dirty="0" err="1"/>
              <a:t>ugnelis</a:t>
            </a:r>
            <a:r>
              <a:rPr lang="en-US" dirty="0"/>
              <a:t>/</a:t>
            </a:r>
            <a:r>
              <a:rPr lang="en-US" dirty="0" err="1"/>
              <a:t>ros_cameras_controller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144A0-ADF8-4C6A-8329-3AB89DE85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98F08E-564C-4B35-B7BA-E608320ED393}" type="slidenum">
              <a:rPr lang="en-US" smtClean="0"/>
              <a:t>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AF72A9-AFE5-4D56-B444-8DA51BEEF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0" t="20915" r="30524" b="18988"/>
          <a:stretch/>
        </p:blipFill>
        <p:spPr>
          <a:xfrm>
            <a:off x="6288445" y="5646424"/>
            <a:ext cx="1058132" cy="1099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07E60-A91A-4300-8D89-12E40321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5" b="33604"/>
          <a:stretch/>
        </p:blipFill>
        <p:spPr>
          <a:xfrm>
            <a:off x="516174" y="5846322"/>
            <a:ext cx="1663097" cy="535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0B8D17-5B4C-4248-83EB-557898563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72" y="5717600"/>
            <a:ext cx="892471" cy="1099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CE7459-4589-489F-92DE-5585398FD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57" y="5575248"/>
            <a:ext cx="965896" cy="12415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73B68B-73C0-427C-A1D2-4B0EF2101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420" y="5913790"/>
            <a:ext cx="1315313" cy="51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3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4450F64-7F3C-4ECD-B7E6-92DCE4A4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add / fix? (1)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35E354-1C44-4568-A5A1-6AF000A91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i="1" dirty="0"/>
              <a:t>commander</a:t>
            </a:r>
            <a:r>
              <a:rPr lang="en-US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commands can be added,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Database.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i="1" dirty="0" err="1"/>
              <a:t>image_processing_filters</a:t>
            </a:r>
            <a:r>
              <a:rPr lang="en-US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Processing algorithms,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Recognition algorithms (i.e., face recognition).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16070-D6EF-4DD4-B611-E108E39C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B9B6ECE-C0E0-4837-9B78-3C57ADA28BC7}" type="datetime1">
              <a:rPr lang="lt-LT" smtClean="0"/>
              <a:t>2018-10-09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5F05E-06F5-4161-8735-D689EDCA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2178-D7AE-48B7-B34F-5D0A30F1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98F08E-564C-4B35-B7BA-E608320ED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4450F64-7F3C-4ECD-B7E6-92DCE4A4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add / fix? (2)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35E354-1C44-4568-A5A1-6AF000A91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</a:t>
            </a:r>
            <a:r>
              <a:rPr lang="en-US" i="1" dirty="0" err="1"/>
              <a:t>video_stream_to_topic</a:t>
            </a:r>
            <a:r>
              <a:rPr lang="en-US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 video </a:t>
            </a:r>
            <a:r>
              <a:rPr lang="en-US" dirty="0" err="1"/>
              <a:t>strem</a:t>
            </a:r>
            <a:r>
              <a:rPr lang="en-US" dirty="0"/>
              <a:t> formats (now is only *.</a:t>
            </a:r>
            <a:r>
              <a:rPr lang="en-US" dirty="0" err="1"/>
              <a:t>mjpg</a:t>
            </a:r>
            <a:r>
              <a:rPr lang="en-US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</a:t>
            </a:r>
            <a:r>
              <a:rPr lang="en-US" i="1" dirty="0" err="1"/>
              <a:t>web_console</a:t>
            </a:r>
            <a:r>
              <a:rPr lang="en-US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Improve Front-End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whole project: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Docker support.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16070-D6EF-4DD4-B611-E108E39C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B9B6ECE-C0E0-4837-9B78-3C57ADA28BC7}" type="datetime1">
              <a:rPr lang="lt-LT" smtClean="0"/>
              <a:t>2018-10-09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5F05E-06F5-4161-8735-D689EDCAC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2178-D7AE-48B7-B34F-5D0A30F1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98F08E-564C-4B35-B7BA-E608320ED3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8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8BA9-66A8-4756-9C8B-4E6E0D2D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F458-8DF5-4D27-8287-04032E9C3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https://github.com/ugnelis/ros_cameras_controller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725EB-9A27-4EB1-8732-C6B2D543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ECD0EBD-BF62-4D59-9BF4-57B53883A219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3F1C8-3D1E-47B1-B9CC-2AC6E6FBC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A3792-D73E-414D-9B3C-009DB0DC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0669C6-28C0-4D67-BB64-DBE9B2BE87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33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2294F0-BCDF-4502-B6E0-705415D0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60" y="2955580"/>
            <a:ext cx="9357119" cy="959040"/>
          </a:xfrm>
        </p:spPr>
        <p:txBody>
          <a:bodyPr/>
          <a:lstStyle/>
          <a:p>
            <a:r>
              <a:rPr lang="en-US" dirty="0">
                <a:solidFill>
                  <a:srgbClr val="00FFFF"/>
                </a:solidFill>
              </a:rPr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6B563-498F-4B29-8764-F49E42F5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ECD0EBD-BF62-4D59-9BF4-57B53883A219}" type="datetime1">
              <a:rPr lang="lt-LT" smtClean="0"/>
              <a:t>2018-10-09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15B7C-B8AF-4697-87ED-32EE7744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/>
              <a:t>ugnelis/ros_cameras_controller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AF735-8844-4934-92F5-07DB7D43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0669C6-28C0-4D67-BB64-DBE9B2BE87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73214"/>
      </p:ext>
    </p:extLst>
  </p:cSld>
  <p:clrMapOvr>
    <a:masterClrMapping/>
  </p:clrMapOvr>
</p:sld>
</file>

<file path=ppt/theme/theme1.xml><?xml version="1.0" encoding="utf-8"?>
<a:theme xmlns:a="http://schemas.openxmlformats.org/drawingml/2006/main" name="Midn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blu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idnightblu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262</Words>
  <Application>Microsoft Office PowerPoint</Application>
  <PresentationFormat>Custom</PresentationFormat>
  <Paragraphs>68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DejaVu Sans</vt:lpstr>
      <vt:lpstr>FreeSans</vt:lpstr>
      <vt:lpstr>Source Sans Pro</vt:lpstr>
      <vt:lpstr>Source Sans Pro Black</vt:lpstr>
      <vt:lpstr>Source Sans Pro Semibold</vt:lpstr>
      <vt:lpstr>源ノ角ゴシック Heavy</vt:lpstr>
      <vt:lpstr>源ノ角ゴシック Normal</vt:lpstr>
      <vt:lpstr>Midnightblue</vt:lpstr>
      <vt:lpstr>Midnightblue1</vt:lpstr>
      <vt:lpstr>Midnightblue2</vt:lpstr>
      <vt:lpstr>ROS Cameras Controller</vt:lpstr>
      <vt:lpstr>Connect and manage IP cameras in ROS environment</vt:lpstr>
      <vt:lpstr>PowerPoint Presentation</vt:lpstr>
      <vt:lpstr>Architecture</vt:lpstr>
      <vt:lpstr>Technologies</vt:lpstr>
      <vt:lpstr>What to add / fix? (1)</vt:lpstr>
      <vt:lpstr>What to add / fix? (2)</vt:lpstr>
      <vt:lpstr>Link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Midnightblue</dc:title>
  <dc:creator>Tobias Schaffner</dc:creator>
  <cp:lastModifiedBy>Ugnelis</cp:lastModifiedBy>
  <cp:revision>32</cp:revision>
  <dcterms:created xsi:type="dcterms:W3CDTF">2018-10-07T12:47:58Z</dcterms:created>
  <dcterms:modified xsi:type="dcterms:W3CDTF">2018-10-09T22:41:46Z</dcterms:modified>
</cp:coreProperties>
</file>